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57" r:id="rId4"/>
    <p:sldId id="258" r:id="rId5"/>
    <p:sldId id="259" r:id="rId6"/>
    <p:sldId id="272" r:id="rId7"/>
    <p:sldId id="260" r:id="rId8"/>
    <p:sldId id="262" r:id="rId9"/>
    <p:sldId id="273" r:id="rId10"/>
    <p:sldId id="275" r:id="rId11"/>
    <p:sldId id="274" r:id="rId12"/>
    <p:sldId id="267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669D3-365A-4C2F-B1E3-3FE970D0A205}" type="datetimeFigureOut">
              <a:rPr lang="es-AR" smtClean="0"/>
              <a:t>31/03/2020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43A13-BD2E-4AB9-83DE-884F17ACCEF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672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F800-A068-4F43-9B08-70301FE681F3}" type="datetimeFigureOut">
              <a:rPr lang="es-AR" smtClean="0"/>
              <a:t>31/03/2020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F34C-C49B-4AFC-8F8B-9D055D17645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779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F800-A068-4F43-9B08-70301FE681F3}" type="datetimeFigureOut">
              <a:rPr lang="es-AR" smtClean="0"/>
              <a:t>31/03/2020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F34C-C49B-4AFC-8F8B-9D055D17645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489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F800-A068-4F43-9B08-70301FE681F3}" type="datetimeFigureOut">
              <a:rPr lang="es-AR" smtClean="0"/>
              <a:t>31/03/2020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F34C-C49B-4AFC-8F8B-9D055D17645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040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F800-A068-4F43-9B08-70301FE681F3}" type="datetimeFigureOut">
              <a:rPr lang="es-AR" smtClean="0"/>
              <a:t>31/03/2020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F34C-C49B-4AFC-8F8B-9D055D17645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034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F800-A068-4F43-9B08-70301FE681F3}" type="datetimeFigureOut">
              <a:rPr lang="es-AR" smtClean="0"/>
              <a:t>31/03/2020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F34C-C49B-4AFC-8F8B-9D055D17645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F800-A068-4F43-9B08-70301FE681F3}" type="datetimeFigureOut">
              <a:rPr lang="es-AR" smtClean="0"/>
              <a:t>31/03/2020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F34C-C49B-4AFC-8F8B-9D055D17645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161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F800-A068-4F43-9B08-70301FE681F3}" type="datetimeFigureOut">
              <a:rPr lang="es-AR" smtClean="0"/>
              <a:t>31/03/2020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F34C-C49B-4AFC-8F8B-9D055D17645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204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F800-A068-4F43-9B08-70301FE681F3}" type="datetimeFigureOut">
              <a:rPr lang="es-AR" smtClean="0"/>
              <a:t>31/03/2020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F34C-C49B-4AFC-8F8B-9D055D17645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010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F800-A068-4F43-9B08-70301FE681F3}" type="datetimeFigureOut">
              <a:rPr lang="es-AR" smtClean="0"/>
              <a:t>31/03/2020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F34C-C49B-4AFC-8F8B-9D055D17645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650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F800-A068-4F43-9B08-70301FE681F3}" type="datetimeFigureOut">
              <a:rPr lang="es-AR" smtClean="0"/>
              <a:t>31/03/2020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F34C-C49B-4AFC-8F8B-9D055D17645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007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F800-A068-4F43-9B08-70301FE681F3}" type="datetimeFigureOut">
              <a:rPr lang="es-AR" smtClean="0"/>
              <a:t>31/03/2020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F34C-C49B-4AFC-8F8B-9D055D17645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409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EF800-A068-4F43-9B08-70301FE681F3}" type="datetimeFigureOut">
              <a:rPr lang="es-AR" smtClean="0"/>
              <a:t>31/03/2020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F34C-C49B-4AFC-8F8B-9D055D17645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704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90000"/>
          </a:bodyPr>
          <a:lstStyle/>
          <a:p>
            <a:r>
              <a:rPr lang="es-AR" sz="5400" b="1" u="sng" dirty="0" smtClean="0"/>
              <a:t>IESMBA</a:t>
            </a:r>
            <a:br>
              <a:rPr lang="es-AR" sz="5400" b="1" u="sng" dirty="0" smtClean="0"/>
            </a:br>
            <a:r>
              <a:rPr lang="es-AR" sz="5400" b="1" u="sng" dirty="0" smtClean="0"/>
              <a:t>PROFESORADO DE MÚSICA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INSTRUMENTO PIANO</a:t>
            </a:r>
            <a:br>
              <a:rPr lang="es-AR" dirty="0" smtClean="0"/>
            </a:br>
            <a:r>
              <a:rPr lang="es-AR" dirty="0" smtClean="0"/>
              <a:t>FOBA I</a:t>
            </a:r>
            <a:br>
              <a:rPr lang="es-AR" dirty="0" smtClean="0"/>
            </a:br>
            <a:r>
              <a:rPr lang="es-AR" dirty="0" smtClean="0"/>
              <a:t>2020</a:t>
            </a:r>
            <a:br>
              <a:rPr lang="es-AR" dirty="0" smtClean="0"/>
            </a:br>
            <a:r>
              <a:rPr lang="es-AR" dirty="0" smtClean="0"/>
              <a:t>PROFESORAS: VERÓNICA SEVERINO</a:t>
            </a:r>
            <a:br>
              <a:rPr lang="es-AR" dirty="0" smtClean="0"/>
            </a:br>
            <a:r>
              <a:rPr lang="es-AR" dirty="0" smtClean="0"/>
              <a:t>              ANDREA ORTÍZ</a:t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017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5" y="47841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De manera tal que:</a:t>
            </a:r>
            <a:endParaRPr lang="es-AR" sz="3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59730" y="728701"/>
            <a:ext cx="496855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8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s-AR" b="1" u="sng" dirty="0" smtClean="0"/>
              <a:t>CON ACOMPAÑAMIENTO</a:t>
            </a:r>
            <a:endParaRPr lang="es-AR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75252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s-AR" sz="3600" dirty="0"/>
              <a:t>El DO de la mano derecha suena en forma simultánea con el DO de la mano izquierda.</a:t>
            </a:r>
          </a:p>
          <a:p>
            <a:pPr>
              <a:buFont typeface="Wingdings" pitchFamily="2" charset="2"/>
              <a:buChar char="v"/>
            </a:pPr>
            <a:r>
              <a:rPr lang="es-AR" sz="3600" dirty="0"/>
              <a:t>El MI con el </a:t>
            </a:r>
            <a:r>
              <a:rPr lang="es-AR" sz="3600" dirty="0" smtClean="0"/>
              <a:t>DO.</a:t>
            </a:r>
            <a:endParaRPr lang="es-AR" sz="3600" dirty="0"/>
          </a:p>
          <a:p>
            <a:pPr>
              <a:buFont typeface="Wingdings" pitchFamily="2" charset="2"/>
              <a:buChar char="v"/>
            </a:pPr>
            <a:r>
              <a:rPr lang="es-AR" sz="3600" dirty="0"/>
              <a:t>El SOL con el </a:t>
            </a:r>
            <a:r>
              <a:rPr lang="es-AR" sz="3600" dirty="0" smtClean="0"/>
              <a:t>DO.</a:t>
            </a:r>
            <a:endParaRPr lang="es-AR" sz="3600" dirty="0"/>
          </a:p>
          <a:p>
            <a:pPr marL="0" indent="0">
              <a:buNone/>
            </a:pPr>
            <a:r>
              <a:rPr lang="es-AR" sz="3600" b="1" dirty="0" smtClean="0"/>
              <a:t>El sonido DO de la mano izquierda tiene igual duración que dos sonidos de la derecha.</a:t>
            </a:r>
            <a:endParaRPr 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238373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/>
              <a:t>EJERCITACIÓN</a:t>
            </a:r>
            <a:endParaRPr lang="es-AR" b="1" u="sng" dirty="0"/>
          </a:p>
        </p:txBody>
      </p:sp>
      <p:sp>
        <p:nvSpPr>
          <p:cNvPr id="4" name="3 CuadroTexto"/>
          <p:cNvSpPr txBox="1"/>
          <p:nvPr/>
        </p:nvSpPr>
        <p:spPr>
          <a:xfrm>
            <a:off x="697059" y="1700808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Leer </a:t>
            </a:r>
            <a:r>
              <a:rPr lang="es-AR" sz="3600" dirty="0" smtClean="0"/>
              <a:t>y/o componer melodías sencillas con 5 sonidos.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s-AR" sz="3600" dirty="0" smtClean="0"/>
              <a:t>Varias </a:t>
            </a:r>
            <a:r>
              <a:rPr lang="es-AR" sz="3600" dirty="0"/>
              <a:t>veces solo mano </a:t>
            </a:r>
            <a:r>
              <a:rPr lang="es-AR" sz="3600" dirty="0" smtClean="0"/>
              <a:t>derecha</a:t>
            </a:r>
            <a:r>
              <a:rPr lang="es-AR" sz="3600" dirty="0" smtClean="0"/>
              <a:t>.</a:t>
            </a:r>
            <a:endParaRPr lang="es-AR" sz="3600" dirty="0" smtClean="0"/>
          </a:p>
          <a:p>
            <a:pPr marL="571500" indent="-571500">
              <a:buFont typeface="Wingdings" pitchFamily="2" charset="2"/>
              <a:buChar char="v"/>
            </a:pPr>
            <a:r>
              <a:rPr lang="es-AR" sz="3600" dirty="0" smtClean="0"/>
              <a:t>Varias </a:t>
            </a:r>
            <a:r>
              <a:rPr lang="es-AR" sz="3600" dirty="0"/>
              <a:t>veces manos juntas, </a:t>
            </a:r>
            <a:r>
              <a:rPr lang="es-AR" sz="3600" dirty="0" smtClean="0"/>
              <a:t>con acompañamiento.</a:t>
            </a:r>
            <a:endParaRPr lang="es-AR" sz="3600" dirty="0" smtClean="0"/>
          </a:p>
          <a:p>
            <a:r>
              <a:rPr lang="es-AR" sz="3600" b="1" dirty="0" smtClean="0"/>
              <a:t>Respetando digitación indicada.</a:t>
            </a:r>
          </a:p>
          <a:p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18831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2184" y="-1092418"/>
            <a:ext cx="7048722" cy="919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1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5567" y="-1165566"/>
            <a:ext cx="6993395" cy="932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4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1508" y="-1063095"/>
            <a:ext cx="7029401" cy="915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0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es-AR" sz="6000" b="1" u="sng" dirty="0" smtClean="0"/>
              <a:t>SEGUNDA </a:t>
            </a:r>
            <a:r>
              <a:rPr lang="es-AR" sz="6000" b="1" u="sng" dirty="0" smtClean="0"/>
              <a:t>PARTE</a:t>
            </a:r>
            <a:endParaRPr lang="es-AR" sz="6000" b="1" u="sng" dirty="0"/>
          </a:p>
        </p:txBody>
      </p:sp>
    </p:spTree>
    <p:extLst>
      <p:ext uri="{BB962C8B-B14F-4D97-AF65-F5344CB8AC3E}">
        <p14:creationId xmlns:p14="http://schemas.microsoft.com/office/powerpoint/2010/main" val="7671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695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b="1" u="sng" dirty="0" smtClean="0"/>
              <a:t>YA UBICAMOS TODOS LOS SONIDOS EN EL TECLADO</a:t>
            </a:r>
            <a:endParaRPr lang="es-AR" b="1" u="sng" dirty="0"/>
          </a:p>
        </p:txBody>
      </p:sp>
      <p:pic>
        <p:nvPicPr>
          <p:cNvPr id="1026" name="Picture 2" descr="Resultado de imagen de teclas piano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8964488" cy="20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3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66434" y="160337"/>
            <a:ext cx="86850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Culminamos las actividades de la primera parte ejecutando las melodías con ambas manos.</a:t>
            </a:r>
            <a:endParaRPr lang="es-AR" sz="3600" dirty="0" smtClean="0"/>
          </a:p>
        </p:txBody>
      </p:sp>
      <p:sp>
        <p:nvSpPr>
          <p:cNvPr id="7" name="AutoShape 2" descr="Resultado de imagen de teclas piano dibujo con 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AutoShape 4" descr="Resultado de imagen de teclas piano dibujo con 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AutoShape 6" descr="Resultado de imagen de teclas piano dibujo con d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AutoShape 8" descr="Resultado de imagen de teclas piano dibujo con d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AutoShape 10" descr="octava de un teclad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AutoShape 12" descr="octava de un teclad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12068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9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5" y="47841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De manera tal que:</a:t>
            </a:r>
            <a:endParaRPr lang="es-AR" sz="3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59730" y="728701"/>
            <a:ext cx="496855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4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AR" sz="3600" dirty="0" smtClean="0"/>
              <a:t>El DO de la mano derecha suena en forma simultánea con el DO de la mano izquierda.</a:t>
            </a:r>
          </a:p>
          <a:p>
            <a:pPr>
              <a:buFont typeface="Wingdings" pitchFamily="2" charset="2"/>
              <a:buChar char="v"/>
            </a:pPr>
            <a:r>
              <a:rPr lang="es-AR" sz="3600" dirty="0" smtClean="0"/>
              <a:t>El MI con el MI.</a:t>
            </a:r>
          </a:p>
          <a:p>
            <a:pPr>
              <a:buFont typeface="Wingdings" pitchFamily="2" charset="2"/>
              <a:buChar char="v"/>
            </a:pPr>
            <a:r>
              <a:rPr lang="es-AR" sz="3600" dirty="0" smtClean="0"/>
              <a:t>El SOL con el SOL.</a:t>
            </a:r>
            <a:endParaRPr lang="es-AR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u="sng" dirty="0" smtClean="0"/>
              <a:t>UNÍSONO</a:t>
            </a:r>
          </a:p>
        </p:txBody>
      </p:sp>
    </p:spTree>
    <p:extLst>
      <p:ext uri="{BB962C8B-B14F-4D97-AF65-F5344CB8AC3E}">
        <p14:creationId xmlns:p14="http://schemas.microsoft.com/office/powerpoint/2010/main" val="23532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u="sng" dirty="0" smtClean="0"/>
              <a:t>COORDINACIÓN </a:t>
            </a:r>
            <a:r>
              <a:rPr lang="es-AR" b="1" u="sng" dirty="0" smtClean="0"/>
              <a:t>DE DEDOS</a:t>
            </a:r>
            <a:endParaRPr lang="es-AR" b="1" u="sng" dirty="0"/>
          </a:p>
        </p:txBody>
      </p:sp>
      <p:sp>
        <p:nvSpPr>
          <p:cNvPr id="5" name="AutoShape 2" descr="Resultado de imagen de dibujo manos con un numero en cada de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92211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0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10269" y="260648"/>
            <a:ext cx="8229600" cy="1143000"/>
          </a:xfrm>
        </p:spPr>
        <p:txBody>
          <a:bodyPr>
            <a:normAutofit/>
          </a:bodyPr>
          <a:lstStyle/>
          <a:p>
            <a:r>
              <a:rPr lang="es-AR" b="1" u="sng" dirty="0" smtClean="0"/>
              <a:t>EJERCITACIÓN</a:t>
            </a:r>
            <a:endParaRPr lang="es-AR" b="1" u="sng" dirty="0"/>
          </a:p>
        </p:txBody>
      </p:sp>
      <p:sp>
        <p:nvSpPr>
          <p:cNvPr id="4" name="3 CuadroTexto"/>
          <p:cNvSpPr txBox="1"/>
          <p:nvPr/>
        </p:nvSpPr>
        <p:spPr>
          <a:xfrm>
            <a:off x="817315" y="1641451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smtClean="0"/>
              <a:t>SOLO MANO DERECHA: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s-AR" sz="3600" dirty="0" smtClean="0"/>
              <a:t>Repasar melodías leídas en actividad anterior</a:t>
            </a:r>
          </a:p>
          <a:p>
            <a:pPr marL="571500" indent="-571500">
              <a:buFont typeface="Wingdings" pitchFamily="2" charset="2"/>
              <a:buChar char="v"/>
            </a:pPr>
            <a:endParaRPr lang="es-AR" sz="3600" b="1" dirty="0"/>
          </a:p>
          <a:p>
            <a:r>
              <a:rPr lang="es-AR" sz="3600" b="1" dirty="0"/>
              <a:t>SOLO MANO IZQUIERDA:</a:t>
            </a:r>
          </a:p>
          <a:p>
            <a:pPr>
              <a:buFont typeface="Wingdings" pitchFamily="2" charset="2"/>
              <a:buChar char="v"/>
            </a:pPr>
            <a:r>
              <a:rPr lang="es-AR" sz="3600" dirty="0"/>
              <a:t>Ejecutar un sonido  DO, largo, con dedo 2 que va a repetirse varias veces.</a:t>
            </a:r>
          </a:p>
          <a:p>
            <a:pPr marL="571500" indent="-571500">
              <a:buFont typeface="Wingdings" pitchFamily="2" charset="2"/>
              <a:buChar char="v"/>
            </a:pP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355065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/>
              <a:t>CON AMBAS MANOS</a:t>
            </a:r>
            <a:endParaRPr lang="es-AR" b="1" u="sng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328592" cy="474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0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176</TotalTime>
  <Words>181</Words>
  <Application>Microsoft Office PowerPoint</Application>
  <PresentationFormat>Presentación en pantalla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IESMBA PROFESORADO DE MÚSICA  INSTRUMENTO PIANO FOBA I 2020 PROFESORAS: VERÓNICA SEVERINO               ANDREA ORTÍZ  </vt:lpstr>
      <vt:lpstr>SEGUNDA PARTE</vt:lpstr>
      <vt:lpstr>YA UBICAMOS TODOS LOS SONIDOS EN EL TECLADO</vt:lpstr>
      <vt:lpstr>Presentación de PowerPoint</vt:lpstr>
      <vt:lpstr>Presentación de PowerPoint</vt:lpstr>
      <vt:lpstr>Presentación de PowerPoint</vt:lpstr>
      <vt:lpstr>COORDINACIÓN DE DEDOS</vt:lpstr>
      <vt:lpstr>EJERCITACIÓN</vt:lpstr>
      <vt:lpstr>CON AMBAS MANOS</vt:lpstr>
      <vt:lpstr>Presentación de PowerPoint</vt:lpstr>
      <vt:lpstr>CON ACOMPAÑAMIENTO</vt:lpstr>
      <vt:lpstr>EJERCITACIÓN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IESMBA PROFESORADO DE MÚSICA  INSTRUMENTO PIANO FOBA I 2020 PROFESORAS: VERÓNICA SEVERINO               ANDREA ORTÍZ</dc:title>
  <dc:creator>Netbook</dc:creator>
  <cp:lastModifiedBy>Netbook</cp:lastModifiedBy>
  <cp:revision>19</cp:revision>
  <dcterms:created xsi:type="dcterms:W3CDTF">2020-03-20T00:30:56Z</dcterms:created>
  <dcterms:modified xsi:type="dcterms:W3CDTF">2020-03-31T23:07:35Z</dcterms:modified>
</cp:coreProperties>
</file>